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5" d="100"/>
          <a:sy n="125" d="100"/>
        </p:scale>
        <p:origin x="-197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253DBF9C-2C6F-1A49-8A5E-2F66FDCC9477}" type="datetimeFigureOut">
              <a:rPr lang="en-US" smtClean="0"/>
              <a:t>30/09/2015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BB1F4-7217-A142-8DCE-40381B335573}" type="slidenum">
              <a:rPr lang="en-US" smtClean="0"/>
              <a:t>‹#›</a:t>
            </a:fld>
            <a:endParaRPr lang="en-US"/>
          </a:p>
        </p:txBody>
      </p:sp>
    </p:spTree>
    <p:extLst>
      <p:ext uri="{BB962C8B-B14F-4D97-AF65-F5344CB8AC3E}">
        <p14:creationId xmlns:p14="http://schemas.microsoft.com/office/powerpoint/2010/main" val="1682033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53DBF9C-2C6F-1A49-8A5E-2F66FDCC9477}" type="datetimeFigureOut">
              <a:rPr lang="en-US" smtClean="0"/>
              <a:t>30/09/2015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BB1F4-7217-A142-8DCE-40381B335573}" type="slidenum">
              <a:rPr lang="en-US" smtClean="0"/>
              <a:t>‹#›</a:t>
            </a:fld>
            <a:endParaRPr lang="en-US"/>
          </a:p>
        </p:txBody>
      </p:sp>
    </p:spTree>
    <p:extLst>
      <p:ext uri="{BB962C8B-B14F-4D97-AF65-F5344CB8AC3E}">
        <p14:creationId xmlns:p14="http://schemas.microsoft.com/office/powerpoint/2010/main" val="648138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53DBF9C-2C6F-1A49-8A5E-2F66FDCC9477}" type="datetimeFigureOut">
              <a:rPr lang="en-US" smtClean="0"/>
              <a:t>30/09/2015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BB1F4-7217-A142-8DCE-40381B335573}" type="slidenum">
              <a:rPr lang="en-US" smtClean="0"/>
              <a:t>‹#›</a:t>
            </a:fld>
            <a:endParaRPr lang="en-US"/>
          </a:p>
        </p:txBody>
      </p:sp>
    </p:spTree>
    <p:extLst>
      <p:ext uri="{BB962C8B-B14F-4D97-AF65-F5344CB8AC3E}">
        <p14:creationId xmlns:p14="http://schemas.microsoft.com/office/powerpoint/2010/main" val="720392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253DBF9C-2C6F-1A49-8A5E-2F66FDCC9477}" type="datetimeFigureOut">
              <a:rPr lang="en-US" smtClean="0"/>
              <a:t>30/09/2015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BB1F4-7217-A142-8DCE-40381B335573}" type="slidenum">
              <a:rPr lang="en-US" smtClean="0"/>
              <a:t>‹#›</a:t>
            </a:fld>
            <a:endParaRPr lang="en-US"/>
          </a:p>
        </p:txBody>
      </p:sp>
    </p:spTree>
    <p:extLst>
      <p:ext uri="{BB962C8B-B14F-4D97-AF65-F5344CB8AC3E}">
        <p14:creationId xmlns:p14="http://schemas.microsoft.com/office/powerpoint/2010/main" val="1897194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253DBF9C-2C6F-1A49-8A5E-2F66FDCC9477}" type="datetimeFigureOut">
              <a:rPr lang="en-US" smtClean="0"/>
              <a:t>30/09/2015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BB1F4-7217-A142-8DCE-40381B335573}" type="slidenum">
              <a:rPr lang="en-US" smtClean="0"/>
              <a:t>‹#›</a:t>
            </a:fld>
            <a:endParaRPr lang="en-US"/>
          </a:p>
        </p:txBody>
      </p:sp>
    </p:spTree>
    <p:extLst>
      <p:ext uri="{BB962C8B-B14F-4D97-AF65-F5344CB8AC3E}">
        <p14:creationId xmlns:p14="http://schemas.microsoft.com/office/powerpoint/2010/main" val="2818851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253DBF9C-2C6F-1A49-8A5E-2F66FDCC9477}" type="datetimeFigureOut">
              <a:rPr lang="en-US" smtClean="0"/>
              <a:t>30/09/2015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EBB1F4-7217-A142-8DCE-40381B335573}" type="slidenum">
              <a:rPr lang="en-US" smtClean="0"/>
              <a:t>‹#›</a:t>
            </a:fld>
            <a:endParaRPr lang="en-US"/>
          </a:p>
        </p:txBody>
      </p:sp>
    </p:spTree>
    <p:extLst>
      <p:ext uri="{BB962C8B-B14F-4D97-AF65-F5344CB8AC3E}">
        <p14:creationId xmlns:p14="http://schemas.microsoft.com/office/powerpoint/2010/main" val="2903140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253DBF9C-2C6F-1A49-8A5E-2F66FDCC9477}" type="datetimeFigureOut">
              <a:rPr lang="en-US" smtClean="0"/>
              <a:t>30/09/2015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EBB1F4-7217-A142-8DCE-40381B335573}" type="slidenum">
              <a:rPr lang="en-US" smtClean="0"/>
              <a:t>‹#›</a:t>
            </a:fld>
            <a:endParaRPr lang="en-US"/>
          </a:p>
        </p:txBody>
      </p:sp>
    </p:spTree>
    <p:extLst>
      <p:ext uri="{BB962C8B-B14F-4D97-AF65-F5344CB8AC3E}">
        <p14:creationId xmlns:p14="http://schemas.microsoft.com/office/powerpoint/2010/main" val="2422484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253DBF9C-2C6F-1A49-8A5E-2F66FDCC9477}" type="datetimeFigureOut">
              <a:rPr lang="en-US" smtClean="0"/>
              <a:t>30/09/2015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EBB1F4-7217-A142-8DCE-40381B335573}" type="slidenum">
              <a:rPr lang="en-US" smtClean="0"/>
              <a:t>‹#›</a:t>
            </a:fld>
            <a:endParaRPr lang="en-US"/>
          </a:p>
        </p:txBody>
      </p:sp>
    </p:spTree>
    <p:extLst>
      <p:ext uri="{BB962C8B-B14F-4D97-AF65-F5344CB8AC3E}">
        <p14:creationId xmlns:p14="http://schemas.microsoft.com/office/powerpoint/2010/main" val="1433918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3DBF9C-2C6F-1A49-8A5E-2F66FDCC9477}" type="datetimeFigureOut">
              <a:rPr lang="en-US" smtClean="0"/>
              <a:t>30/09/2015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EBB1F4-7217-A142-8DCE-40381B335573}" type="slidenum">
              <a:rPr lang="en-US" smtClean="0"/>
              <a:t>‹#›</a:t>
            </a:fld>
            <a:endParaRPr lang="en-US"/>
          </a:p>
        </p:txBody>
      </p:sp>
    </p:spTree>
    <p:extLst>
      <p:ext uri="{BB962C8B-B14F-4D97-AF65-F5344CB8AC3E}">
        <p14:creationId xmlns:p14="http://schemas.microsoft.com/office/powerpoint/2010/main" val="1301062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253DBF9C-2C6F-1A49-8A5E-2F66FDCC9477}" type="datetimeFigureOut">
              <a:rPr lang="en-US" smtClean="0"/>
              <a:t>30/09/2015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EBB1F4-7217-A142-8DCE-40381B335573}" type="slidenum">
              <a:rPr lang="en-US" smtClean="0"/>
              <a:t>‹#›</a:t>
            </a:fld>
            <a:endParaRPr lang="en-US"/>
          </a:p>
        </p:txBody>
      </p:sp>
    </p:spTree>
    <p:extLst>
      <p:ext uri="{BB962C8B-B14F-4D97-AF65-F5344CB8AC3E}">
        <p14:creationId xmlns:p14="http://schemas.microsoft.com/office/powerpoint/2010/main" val="42219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253DBF9C-2C6F-1A49-8A5E-2F66FDCC9477}" type="datetimeFigureOut">
              <a:rPr lang="en-US" smtClean="0"/>
              <a:t>30/09/2015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EBB1F4-7217-A142-8DCE-40381B335573}" type="slidenum">
              <a:rPr lang="en-US" smtClean="0"/>
              <a:t>‹#›</a:t>
            </a:fld>
            <a:endParaRPr lang="en-US"/>
          </a:p>
        </p:txBody>
      </p:sp>
    </p:spTree>
    <p:extLst>
      <p:ext uri="{BB962C8B-B14F-4D97-AF65-F5344CB8AC3E}">
        <p14:creationId xmlns:p14="http://schemas.microsoft.com/office/powerpoint/2010/main" val="209563659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DBF9C-2C6F-1A49-8A5E-2F66FDCC9477}" type="datetimeFigureOut">
              <a:rPr lang="en-US" smtClean="0"/>
              <a:t>30/09/2015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BB1F4-7217-A142-8DCE-40381B335573}" type="slidenum">
              <a:rPr lang="en-US" smtClean="0"/>
              <a:t>‹#›</a:t>
            </a:fld>
            <a:endParaRPr lang="en-US"/>
          </a:p>
        </p:txBody>
      </p:sp>
    </p:spTree>
    <p:extLst>
      <p:ext uri="{BB962C8B-B14F-4D97-AF65-F5344CB8AC3E}">
        <p14:creationId xmlns:p14="http://schemas.microsoft.com/office/powerpoint/2010/main" val="3323499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3080" y="189865"/>
            <a:ext cx="7772400" cy="1470025"/>
          </a:xfrm>
        </p:spPr>
        <p:txBody>
          <a:bodyPr/>
          <a:lstStyle/>
          <a:p>
            <a:r>
              <a:rPr lang="en-US" dirty="0" smtClean="0"/>
              <a:t>Zack Knight-Looking for love </a:t>
            </a:r>
            <a:endParaRPr lang="en-US" dirty="0"/>
          </a:p>
        </p:txBody>
      </p:sp>
      <p:pic>
        <p:nvPicPr>
          <p:cNvPr id="4" name="Picture 3"/>
          <p:cNvPicPr>
            <a:picLocks noChangeAspect="1"/>
          </p:cNvPicPr>
          <p:nvPr/>
        </p:nvPicPr>
        <p:blipFill>
          <a:blip r:embed="rId2"/>
          <a:stretch>
            <a:fillRect/>
          </a:stretch>
        </p:blipFill>
        <p:spPr>
          <a:xfrm>
            <a:off x="2667000" y="1422400"/>
            <a:ext cx="4089400" cy="4089400"/>
          </a:xfrm>
          <a:prstGeom prst="rect">
            <a:avLst/>
          </a:prstGeom>
        </p:spPr>
      </p:pic>
    </p:spTree>
    <p:extLst>
      <p:ext uri="{BB962C8B-B14F-4D97-AF65-F5344CB8AC3E}">
        <p14:creationId xmlns:p14="http://schemas.microsoft.com/office/powerpoint/2010/main" val="2097130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1200" y="71438"/>
            <a:ext cx="8229600" cy="1143000"/>
          </a:xfrm>
        </p:spPr>
        <p:txBody>
          <a:bodyPr/>
          <a:lstStyle/>
          <a:p>
            <a:r>
              <a:rPr lang="en-US" dirty="0" smtClean="0"/>
              <a:t>Storyline</a:t>
            </a:r>
            <a:endParaRPr lang="en-US" dirty="0"/>
          </a:p>
        </p:txBody>
      </p:sp>
      <p:sp>
        <p:nvSpPr>
          <p:cNvPr id="7" name="TextBox 6"/>
          <p:cNvSpPr txBox="1"/>
          <p:nvPr/>
        </p:nvSpPr>
        <p:spPr>
          <a:xfrm>
            <a:off x="345440" y="1524000"/>
            <a:ext cx="8382000" cy="1200329"/>
          </a:xfrm>
          <a:prstGeom prst="rect">
            <a:avLst/>
          </a:prstGeom>
          <a:noFill/>
        </p:spPr>
        <p:txBody>
          <a:bodyPr wrap="square" rtlCol="0">
            <a:spAutoFit/>
          </a:bodyPr>
          <a:lstStyle/>
          <a:p>
            <a:r>
              <a:rPr lang="en-US" dirty="0" smtClean="0"/>
              <a:t>The storyline would consist of an unfaithful woman who is cheating on her partner. The partner will be the lead singer who will be lip syncing with the audio. Their will also be a third man who is the person that the unfaithful woman is with behind her partners back.</a:t>
            </a:r>
            <a:endParaRPr lang="en-US" dirty="0"/>
          </a:p>
        </p:txBody>
      </p:sp>
      <p:sp>
        <p:nvSpPr>
          <p:cNvPr id="8" name="TextBox 7"/>
          <p:cNvSpPr txBox="1"/>
          <p:nvPr/>
        </p:nvSpPr>
        <p:spPr>
          <a:xfrm>
            <a:off x="1544320" y="2966720"/>
            <a:ext cx="3110021" cy="523220"/>
          </a:xfrm>
          <a:prstGeom prst="rect">
            <a:avLst/>
          </a:prstGeom>
          <a:noFill/>
        </p:spPr>
        <p:txBody>
          <a:bodyPr wrap="none" rtlCol="0">
            <a:spAutoFit/>
          </a:bodyPr>
          <a:lstStyle/>
          <a:p>
            <a:r>
              <a:rPr lang="en-US" sz="2800" dirty="0" smtClean="0"/>
              <a:t>ACTORS/ACTRESSES</a:t>
            </a:r>
            <a:endParaRPr lang="en-US" sz="2800" dirty="0"/>
          </a:p>
        </p:txBody>
      </p:sp>
      <p:sp>
        <p:nvSpPr>
          <p:cNvPr id="9" name="TextBox 8"/>
          <p:cNvSpPr txBox="1"/>
          <p:nvPr/>
        </p:nvSpPr>
        <p:spPr>
          <a:xfrm>
            <a:off x="711200" y="3677920"/>
            <a:ext cx="7437120" cy="2031325"/>
          </a:xfrm>
          <a:prstGeom prst="rect">
            <a:avLst/>
          </a:prstGeom>
          <a:noFill/>
        </p:spPr>
        <p:txBody>
          <a:bodyPr wrap="square" rtlCol="0">
            <a:spAutoFit/>
          </a:bodyPr>
          <a:lstStyle/>
          <a:p>
            <a:pPr marL="285750" indent="-285750">
              <a:buFont typeface="Arial"/>
              <a:buChar char="•"/>
            </a:pPr>
            <a:r>
              <a:rPr lang="en-US" dirty="0" smtClean="0"/>
              <a:t>Their will be 3 characters in the majority of the music video</a:t>
            </a:r>
          </a:p>
          <a:p>
            <a:pPr marL="285750" indent="-285750">
              <a:buFont typeface="Arial"/>
              <a:buChar char="•"/>
            </a:pPr>
            <a:r>
              <a:rPr lang="en-US" dirty="0" smtClean="0"/>
              <a:t>2 of the characters will be men and 1 of the characters will be a woman.</a:t>
            </a:r>
          </a:p>
          <a:p>
            <a:pPr marL="285750" indent="-285750">
              <a:buFont typeface="Arial"/>
              <a:buChar char="•"/>
            </a:pPr>
            <a:r>
              <a:rPr lang="en-US" dirty="0" smtClean="0"/>
              <a:t>The lead man has to be able to lip sync and should be of Asian Ethnic Origin.</a:t>
            </a:r>
          </a:p>
          <a:p>
            <a:pPr marL="285750" indent="-285750">
              <a:buFont typeface="Arial"/>
              <a:buChar char="•"/>
            </a:pPr>
            <a:r>
              <a:rPr lang="en-US" dirty="0" smtClean="0"/>
              <a:t>The lead woman we would also like to be of Asian Ethnic Origin but other ethnicities will be considered.</a:t>
            </a:r>
          </a:p>
          <a:p>
            <a:pPr marL="285750" indent="-285750">
              <a:buFont typeface="Arial"/>
              <a:buChar char="•"/>
            </a:pPr>
            <a:r>
              <a:rPr lang="en-US" dirty="0" smtClean="0"/>
              <a:t>The secondary man can be of any Ethnic Origin.</a:t>
            </a:r>
          </a:p>
        </p:txBody>
      </p:sp>
    </p:spTree>
    <p:extLst>
      <p:ext uri="{BB962C8B-B14F-4D97-AF65-F5344CB8AC3E}">
        <p14:creationId xmlns:p14="http://schemas.microsoft.com/office/powerpoint/2010/main" val="2668150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Mise</a:t>
            </a:r>
            <a:r>
              <a:rPr lang="en-US" dirty="0" smtClean="0"/>
              <a:t>-en-Scene</a:t>
            </a:r>
            <a:endParaRPr lang="en-US" dirty="0"/>
          </a:p>
        </p:txBody>
      </p:sp>
      <p:pic>
        <p:nvPicPr>
          <p:cNvPr id="4" name="Content Placeholder 3" descr="Screen shot 2015-09-30 at 12.02.57.png"/>
          <p:cNvPicPr>
            <a:picLocks noGrp="1" noChangeAspect="1"/>
          </p:cNvPicPr>
          <p:nvPr>
            <p:ph idx="1"/>
          </p:nvPr>
        </p:nvPicPr>
        <p:blipFill>
          <a:blip r:embed="rId2">
            <a:extLst>
              <a:ext uri="{28A0092B-C50C-407E-A947-70E740481C1C}">
                <a14:useLocalDpi xmlns:a14="http://schemas.microsoft.com/office/drawing/2010/main" val="0"/>
              </a:ext>
            </a:extLst>
          </a:blip>
          <a:srcRect l="2953" r="2953"/>
          <a:stretch>
            <a:fillRect/>
          </a:stretch>
        </p:blipFill>
        <p:spPr>
          <a:xfrm>
            <a:off x="4912978" y="1999734"/>
            <a:ext cx="4159902" cy="2287786"/>
          </a:xfrm>
        </p:spPr>
      </p:pic>
      <p:sp>
        <p:nvSpPr>
          <p:cNvPr id="5" name="TextBox 4"/>
          <p:cNvSpPr txBox="1"/>
          <p:nvPr/>
        </p:nvSpPr>
        <p:spPr>
          <a:xfrm>
            <a:off x="873760" y="1867654"/>
            <a:ext cx="3769360" cy="3970318"/>
          </a:xfrm>
          <a:prstGeom prst="rect">
            <a:avLst/>
          </a:prstGeom>
          <a:noFill/>
        </p:spPr>
        <p:txBody>
          <a:bodyPr wrap="square" rtlCol="0">
            <a:spAutoFit/>
          </a:bodyPr>
          <a:lstStyle/>
          <a:p>
            <a:r>
              <a:rPr lang="en-US" dirty="0" smtClean="0"/>
              <a:t>I would like the scenes between the lead man and woman to take place in a house in order to show the friction the two may face. We can also use the house to show the emptiness and the distance between the two. In contrast for the lead woman and the secondary man I want to use public places likes restaurants where the stereotypes of ‘romanticism’ normally take place. This could be used to represent how much in love the two are by using the stereotypes associated with this setting.</a:t>
            </a:r>
            <a:endParaRPr lang="en-US" dirty="0"/>
          </a:p>
        </p:txBody>
      </p:sp>
    </p:spTree>
    <p:extLst>
      <p:ext uri="{BB962C8B-B14F-4D97-AF65-F5344CB8AC3E}">
        <p14:creationId xmlns:p14="http://schemas.microsoft.com/office/powerpoint/2010/main" val="3931314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Andrew Goodwin’s theory</a:t>
            </a:r>
            <a:endParaRPr lang="en-US" dirty="0"/>
          </a:p>
        </p:txBody>
      </p:sp>
      <p:pic>
        <p:nvPicPr>
          <p:cNvPr id="4" name="Content Placeholder 3" descr="Screen shot 2015-09-30 at 12.17.27.png"/>
          <p:cNvPicPr>
            <a:picLocks noGrp="1" noChangeAspect="1"/>
          </p:cNvPicPr>
          <p:nvPr>
            <p:ph idx="1"/>
          </p:nvPr>
        </p:nvPicPr>
        <p:blipFill>
          <a:blip r:embed="rId2">
            <a:extLst>
              <a:ext uri="{28A0092B-C50C-407E-A947-70E740481C1C}">
                <a14:useLocalDpi xmlns:a14="http://schemas.microsoft.com/office/drawing/2010/main" val="0"/>
              </a:ext>
            </a:extLst>
          </a:blip>
          <a:srcRect l="2953" r="2953"/>
          <a:stretch>
            <a:fillRect/>
          </a:stretch>
        </p:blipFill>
        <p:spPr>
          <a:xfrm>
            <a:off x="5364480" y="1600201"/>
            <a:ext cx="3667093" cy="2016760"/>
          </a:xfrm>
        </p:spPr>
      </p:pic>
      <p:sp>
        <p:nvSpPr>
          <p:cNvPr id="5" name="TextBox 4"/>
          <p:cNvSpPr txBox="1"/>
          <p:nvPr/>
        </p:nvSpPr>
        <p:spPr>
          <a:xfrm>
            <a:off x="213360" y="2164080"/>
            <a:ext cx="4886960" cy="3693319"/>
          </a:xfrm>
          <a:prstGeom prst="rect">
            <a:avLst/>
          </a:prstGeom>
          <a:noFill/>
        </p:spPr>
        <p:txBody>
          <a:bodyPr wrap="square" rtlCol="0">
            <a:spAutoFit/>
          </a:bodyPr>
          <a:lstStyle/>
          <a:p>
            <a:r>
              <a:rPr lang="en-US" dirty="0" smtClean="0"/>
              <a:t>There is a clear relationship between lyrics and the visual as when he says “this heart you disowned” you can see him tugging his jacket which represents his heart being ripped out.</a:t>
            </a:r>
          </a:p>
          <a:p>
            <a:r>
              <a:rPr lang="en-US" dirty="0" smtClean="0"/>
              <a:t>There is also a relationship between the music and the visuals as the beat drops to reflect his facial expression which is shock at the time . This shows us that there is a relationship between the music and the visuals.</a:t>
            </a:r>
          </a:p>
          <a:p>
            <a:r>
              <a:rPr lang="en-US" dirty="0" smtClean="0"/>
              <a:t>There is also close ups of the artist which is accordance to Andrew Goodwin's theory that Music Videos will include close ups of artists.</a:t>
            </a:r>
          </a:p>
          <a:p>
            <a:endParaRPr lang="en-US" dirty="0"/>
          </a:p>
        </p:txBody>
      </p:sp>
    </p:spTree>
    <p:extLst>
      <p:ext uri="{BB962C8B-B14F-4D97-AF65-F5344CB8AC3E}">
        <p14:creationId xmlns:p14="http://schemas.microsoft.com/office/powerpoint/2010/main" val="29387949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63</TotalTime>
  <Words>346</Words>
  <Application>Microsoft Macintosh PowerPoint</Application>
  <PresentationFormat>On-screen Show (4:3)</PresentationFormat>
  <Paragraphs>15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Zack Knight-Looking for love </vt:lpstr>
      <vt:lpstr>Storyline</vt:lpstr>
      <vt:lpstr>Mise-en-Scene</vt:lpstr>
      <vt:lpstr>Andrew Goodwin’s theory</vt:lpstr>
    </vt:vector>
  </TitlesOfParts>
  <Company>Sir John Cass Redcoats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Zack Knight-Looking for love </dc:title>
  <dc:creator>Information Services</dc:creator>
  <cp:lastModifiedBy>Information Services</cp:lastModifiedBy>
  <cp:revision>8</cp:revision>
  <dcterms:created xsi:type="dcterms:W3CDTF">2015-09-22T08:31:51Z</dcterms:created>
  <dcterms:modified xsi:type="dcterms:W3CDTF">2015-09-30T11:29:37Z</dcterms:modified>
</cp:coreProperties>
</file>